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8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5/12/2016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5/12/2016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5/12/2016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5/12/2016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5/12/2016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Hubble Deep Field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Alexis Bell, Eddy </a:t>
            </a:r>
            <a:r>
              <a:rPr lang="en-US" dirty="0" err="1" smtClean="0"/>
              <a:t>Ndungu</a:t>
            </a:r>
            <a:r>
              <a:rPr lang="en-US" dirty="0" smtClean="0"/>
              <a:t>, Spencer Smith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9947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Hubble deep space field North	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45309" y="685800"/>
            <a:ext cx="5421407" cy="5308600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 smtClean="0"/>
              <a:t>Area of </a:t>
            </a:r>
            <a:r>
              <a:rPr lang="en-US" dirty="0" err="1" smtClean="0"/>
              <a:t>Ursa</a:t>
            </a:r>
            <a:r>
              <a:rPr lang="en-US" dirty="0" smtClean="0"/>
              <a:t> Major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 smtClean="0"/>
              <a:t>Area appears empty to the eye</a:t>
            </a:r>
            <a:endParaRPr lang="en-US" dirty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/>
              <a:t>The photo has approximately 3000 galaxies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21242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94465"/>
            <a:ext cx="3657600" cy="2091267"/>
          </a:xfrm>
        </p:spPr>
        <p:txBody>
          <a:bodyPr/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 smtClean="0"/>
              <a:t>The </a:t>
            </a:r>
            <a:r>
              <a:rPr lang="en-US" dirty="0"/>
              <a:t>image was taken over 10 days around Christmas </a:t>
            </a:r>
            <a:r>
              <a:rPr lang="en-US" dirty="0" smtClean="0"/>
              <a:t>1995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/>
              <a:t>342 separate exposures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/>
              <a:t>100+ hours of exposure time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12875" y="839787"/>
            <a:ext cx="448627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5408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 smtClean="0"/>
              <a:t>Sees back to when the universe was very young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 smtClean="0"/>
              <a:t>Galaxies seen are smaller and more irregular </a:t>
            </a:r>
            <a:r>
              <a:rPr lang="en-US" smtClean="0"/>
              <a:t>than those closer to us.</a:t>
            </a:r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4213" y="962660"/>
            <a:ext cx="5943600" cy="475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545297"/>
      </p:ext>
    </p:extLst>
  </p:cSld>
  <p:clrMapOvr>
    <a:masterClrMapping/>
  </p:clrMapOvr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47</TotalTime>
  <Words>73</Words>
  <Application>Microsoft Office PowerPoint</Application>
  <PresentationFormat>Widescreen</PresentationFormat>
  <Paragraphs>11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Century Gothic</vt:lpstr>
      <vt:lpstr>Wingdings</vt:lpstr>
      <vt:lpstr>Wingdings 3</vt:lpstr>
      <vt:lpstr>Slice</vt:lpstr>
      <vt:lpstr>Hubble Deep Field</vt:lpstr>
      <vt:lpstr>Hubble deep space field North </vt:lpstr>
      <vt:lpstr>PowerPoint Presentation</vt:lpstr>
      <vt:lpstr>PowerPoint Presentation</vt:lpstr>
    </vt:vector>
  </TitlesOfParts>
  <Company>Muscogee County School District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Hubble Deep Field</dc:title>
  <dc:creator>Smith Tobi D</dc:creator>
  <cp:lastModifiedBy>Smith Tobi D</cp:lastModifiedBy>
  <cp:revision>5</cp:revision>
  <dcterms:created xsi:type="dcterms:W3CDTF">2016-05-11T17:59:33Z</dcterms:created>
  <dcterms:modified xsi:type="dcterms:W3CDTF">2016-05-12T18:26:48Z</dcterms:modified>
</cp:coreProperties>
</file>